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0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3DF19-7874-4B73-BA7B-B81B57D82A55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139F-E74B-45E8-8C73-3B4F6234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24894-6F03-4C27-B5FC-E55C2AAD9BE3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DD2A2-116D-4C32-94E4-C99C7800D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402A0-DF9A-4832-B645-A3BABD1690BA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A1715-D245-45AE-83AB-84A60CB8E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2C345-FB9A-467C-A64B-566DBBB73A3A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9DAF9-F1B2-457B-8AC4-ADD00F8DB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964BB-00C1-447C-A60A-164C79C75F88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25571-C5DC-4CFD-8C50-110B191BD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B5469-9DCA-4DB4-92B0-B2DC1A3603E1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C024-4D4A-4A38-939B-85C16B652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5D1E6-0E34-4AFD-A124-F2765EE24527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53571-003C-42CA-A3D1-2E23756F8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C8FB-24ED-43B0-9FAB-F008C83254A0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60533-1735-459E-BD0C-F09B22D90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23A2E-552D-4CCB-AF5C-0FD4CE6AC61F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302DC-4859-42B7-863B-D85412ABA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991EF-EDF6-479F-9D54-5A39470BCF69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7DB6E-668E-403A-A764-0C5646ED2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8A5CE-380A-4148-BE6D-7161CD6DE7E5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43E2C-D099-4C13-A5AA-008EBBFBC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B79230-4450-4DA7-AC32-5CE01941C2D5}" type="datetimeFigureOut">
              <a:rPr lang="ru-RU"/>
              <a:pPr>
                <a:defRPr/>
              </a:pPr>
              <a:t>23.01.2010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A3F328-6378-4A27-868A-FF63D0F27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фон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57054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65138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  <a:sp3d>
            <a:bevelT/>
          </a:sp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Моделирование движения объектов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с разными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скоростями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4714884"/>
            <a:ext cx="3571868" cy="193899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Стране Черепашек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 descr="кроссворд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214438"/>
            <a:ext cx="7478713" cy="516096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357422" y="357166"/>
            <a:ext cx="3789243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Разгадай-ка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500188" y="235743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643313" y="285750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</a:t>
            </a: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4143375" y="37147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4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4143375" y="328612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3</a:t>
            </a:r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3214688" y="45720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5</a:t>
            </a:r>
          </a:p>
        </p:txBody>
      </p:sp>
      <p:sp>
        <p:nvSpPr>
          <p:cNvPr id="3081" name="TextBox 8"/>
          <p:cNvSpPr txBox="1">
            <a:spLocks noChangeArrowheads="1"/>
          </p:cNvSpPr>
          <p:nvPr/>
        </p:nvSpPr>
        <p:spPr bwMode="auto">
          <a:xfrm>
            <a:off x="2786063" y="500062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6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714500" y="1214438"/>
            <a:ext cx="5929313" cy="714375"/>
          </a:xfrm>
          <a:prstGeom prst="wedgeRectCallout">
            <a:avLst>
              <a:gd name="adj1" fmla="val -49984"/>
              <a:gd name="adj2" fmla="val 11790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Страна, где живут черепашки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0188" y="242887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Л    О    Г    О   М  И    Р   Ы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000500" y="1357313"/>
            <a:ext cx="4000500" cy="857250"/>
          </a:xfrm>
          <a:prstGeom prst="wedgeRectCallout">
            <a:avLst>
              <a:gd name="adj1" fmla="val -49984"/>
              <a:gd name="adj2" fmla="val 11790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Чем рисует черепашка?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43313" y="2857500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П   Е   Р   О</a:t>
            </a: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1500188" y="2000250"/>
            <a:ext cx="5429250" cy="857250"/>
          </a:xfrm>
          <a:prstGeom prst="wedgeRectCallout">
            <a:avLst>
              <a:gd name="adj1" fmla="val -2613"/>
              <a:gd name="adj2" fmla="val 1194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Черепашин гардероб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71938" y="3286125"/>
            <a:ext cx="400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П   О   Л  Е        Ф   О  Р  М</a:t>
            </a: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643063" y="2571750"/>
            <a:ext cx="5429250" cy="857250"/>
          </a:xfrm>
          <a:prstGeom prst="wedgeRectCallout">
            <a:avLst>
              <a:gd name="adj1" fmla="val -2613"/>
              <a:gd name="adj2" fmla="val 1194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Последовательность команд</a:t>
            </a:r>
          </a:p>
        </p:txBody>
      </p:sp>
      <p:sp>
        <p:nvSpPr>
          <p:cNvPr id="3089" name="TextBox 17"/>
          <p:cNvSpPr txBox="1">
            <a:spLocks noChangeArrowheads="1"/>
          </p:cNvSpPr>
          <p:nvPr/>
        </p:nvSpPr>
        <p:spPr bwMode="auto">
          <a:xfrm>
            <a:off x="4071938" y="3714750"/>
            <a:ext cx="385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А   Л   Г   О   Р   И  Т  М</a:t>
            </a: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929063" y="3143250"/>
            <a:ext cx="4214812" cy="857250"/>
          </a:xfrm>
          <a:prstGeom prst="wedgeRectCallout">
            <a:avLst>
              <a:gd name="adj1" fmla="val -32079"/>
              <a:gd name="adj2" fmla="val 11790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Вход в страну Черепашек</a:t>
            </a:r>
          </a:p>
        </p:txBody>
      </p:sp>
      <p:sp>
        <p:nvSpPr>
          <p:cNvPr id="3091" name="TextBox 20"/>
          <p:cNvSpPr txBox="1">
            <a:spLocks noChangeArrowheads="1"/>
          </p:cNvSpPr>
          <p:nvPr/>
        </p:nvSpPr>
        <p:spPr bwMode="auto">
          <a:xfrm>
            <a:off x="3214688" y="450056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Calibri" pitchFamily="34" charset="0"/>
              </a:rPr>
              <a:t>Р   Ю  К   З   А  К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1071563" y="5643563"/>
            <a:ext cx="4214812" cy="714375"/>
          </a:xfrm>
          <a:prstGeom prst="wedgeRectCallout">
            <a:avLst>
              <a:gd name="adj1" fmla="val -8765"/>
              <a:gd name="adj2" fmla="val -9224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ysClr val="windowText" lastClr="000000"/>
                </a:solidFill>
              </a:rPr>
              <a:t>Указания для Черепашки</a:t>
            </a:r>
          </a:p>
        </p:txBody>
      </p:sp>
      <p:sp>
        <p:nvSpPr>
          <p:cNvPr id="3093" name="TextBox 22"/>
          <p:cNvSpPr txBox="1">
            <a:spLocks noChangeArrowheads="1"/>
          </p:cNvSpPr>
          <p:nvPr/>
        </p:nvSpPr>
        <p:spPr bwMode="auto">
          <a:xfrm>
            <a:off x="2786063" y="4929188"/>
            <a:ext cx="335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Calibri" pitchFamily="34" charset="0"/>
              </a:rPr>
              <a:t>К   О  М  А   Н  Д   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0496" y="1500174"/>
            <a:ext cx="7143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</a:t>
            </a:r>
            <a:r>
              <a:rPr lang="ru-RU" sz="2800" b="1" dirty="0" smtClean="0"/>
              <a:t>Ч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Е</a:t>
            </a:r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/>
              <a:t>Ш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/>
      <p:bldP spid="13" grpId="0" animBg="1"/>
      <p:bldP spid="13" grpId="1" animBg="1"/>
      <p:bldP spid="14" grpId="0"/>
      <p:bldP spid="15" grpId="0" animBg="1"/>
      <p:bldP spid="15" grpId="1" animBg="1"/>
      <p:bldP spid="16" grpId="0"/>
      <p:bldP spid="17" grpId="0" animBg="1"/>
      <p:bldP spid="17" grpId="1" animBg="1"/>
      <p:bldP spid="3089" grpId="0"/>
      <p:bldP spid="20" grpId="0" animBg="1"/>
      <p:bldP spid="20" grpId="1" animBg="1"/>
      <p:bldP spid="3091" grpId="0"/>
      <p:bldP spid="22" grpId="0" animBg="1"/>
      <p:bldP spid="22" grpId="1" animBg="1"/>
      <p:bldP spid="309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живит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500174"/>
            <a:ext cx="7239000" cy="4991100"/>
          </a:xfrm>
          <a:prstGeom prst="rect">
            <a:avLst/>
          </a:prstGeom>
        </p:spPr>
      </p:pic>
      <p:pic>
        <p:nvPicPr>
          <p:cNvPr id="4" name="Рисунок 3" descr="открыть рюкза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571612"/>
            <a:ext cx="7143800" cy="4727794"/>
          </a:xfrm>
          <a:prstGeom prst="rect">
            <a:avLst/>
          </a:prstGeom>
        </p:spPr>
      </p:pic>
      <p:pic>
        <p:nvPicPr>
          <p:cNvPr id="5" name="Рисунок 4" descr="правил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1500174"/>
            <a:ext cx="7286676" cy="50639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7246856" cy="83099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Моделируем движение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3253327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 небе»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самолё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928802"/>
            <a:ext cx="7072362" cy="4092489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3500462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 море»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в мор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928802"/>
            <a:ext cx="7058025" cy="405765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357166"/>
            <a:ext cx="4067525" cy="923330"/>
          </a:xfrm>
          <a:prstGeom prst="rect">
            <a:avLst/>
          </a:prstGeom>
          <a:noFill/>
          <a:scene3d>
            <a:camera prst="isometricOffAxis1Right"/>
            <a:lightRig rig="flat" dir="tl">
              <a:rot lat="0" lon="0" rev="66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Заполните: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4" y="1785926"/>
          <a:ext cx="7786742" cy="3954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653"/>
                <a:gridCol w="1672835"/>
                <a:gridCol w="1672835"/>
                <a:gridCol w="1982419"/>
              </a:tblGrid>
              <a:tr h="5648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объект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вперед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жди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сравнение</a:t>
                      </a:r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солнце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самолёт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водоросли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рыбки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564887"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85918" y="5715016"/>
            <a:ext cx="6156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Сделайте вывод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6720494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604" y="2714620"/>
            <a:ext cx="628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§ 3.7; </a:t>
            </a:r>
            <a:r>
              <a:rPr lang="ru-RU" sz="4000" dirty="0" smtClean="0"/>
              <a:t>в рабочей тетради</a:t>
            </a:r>
          </a:p>
          <a:p>
            <a:r>
              <a:rPr lang="ru-RU" sz="4000" dirty="0" smtClean="0"/>
              <a:t>№ 30-32, стр. 22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120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Кирилл</cp:lastModifiedBy>
  <cp:revision>17</cp:revision>
  <dcterms:created xsi:type="dcterms:W3CDTF">2010-01-23T17:39:00Z</dcterms:created>
  <dcterms:modified xsi:type="dcterms:W3CDTF">2010-01-23T21:16:49Z</dcterms:modified>
</cp:coreProperties>
</file>