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E8BDD-311F-491C-BD17-F14D96AD116B}" type="datetimeFigureOut">
              <a:rPr lang="ru-RU" smtClean="0"/>
              <a:t>02.12.2010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41CE7-F54C-4E23-A26B-F46879FB16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41CE7-F54C-4E23-A26B-F46879FB162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39999">
              <a:schemeClr val="tx2">
                <a:lumMod val="20000"/>
                <a:lumOff val="80000"/>
              </a:schemeClr>
            </a:gs>
            <a:gs pos="70000">
              <a:schemeClr val="accent5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B3813-C99A-4C19-BE13-054ACCB651CC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937CD-DE40-4B98-92B6-6F19372A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785794"/>
            <a:ext cx="792958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 К ОДНОМУ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357430"/>
            <a:ext cx="5463611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8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214290"/>
            <a:ext cx="5161541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ПРОСТАЯ ИГРА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639" y="1285860"/>
            <a:ext cx="8998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Назовите основные элементы компьютера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0024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ПРОЦЕССОР				27			</a:t>
            </a:r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71462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СИСТЕМНЫЙ БЛОК		 23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45281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МОНИТОР					 16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4214818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ПАМЯТЬ						 11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497682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КЛАВИАТУРА				  9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5738829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МЫШЬ						  4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214290"/>
            <a:ext cx="5733045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ДВОЙНАЯ ИГРА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285860"/>
            <a:ext cx="8280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Почему компьютер перестал работать?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0024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ОТКЛЮЧИЛИ				 35			</a:t>
            </a:r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71462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НЕТ СВЕТА					  24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45281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ЗАВИСАНИЕ				  16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4214818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СГОРЕЛ БЛОК ПИТАНИЯ 12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497682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ВИРУС				  		   8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5738829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КОРОТКОЕ ЗАМЫКАНИЕ  5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214290"/>
            <a:ext cx="5733045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ТРОЙНАЯ ИГРА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684" y="1357298"/>
            <a:ext cx="906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Какой вопрос задают чаще всего тем, кто недавно купил компьютер?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0024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КАКИЕ ИГРЫ, ПРОГРАММЫ 23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71462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КАКОЙ ОБЪЁМ ПАМЯТИ       15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45281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ПОДКЛЮЧЁН К ИНТЕРНЕТУ 13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4214818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СКОЛЬКО ДЮЙМОВ ЭКРАН   9 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497682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МОЖНО ПОИГРАТЬ			     8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5738829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СКОЛЬКО СТОИТ                     6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214290"/>
            <a:ext cx="5929354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НАОБОРОТ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85860"/>
            <a:ext cx="9155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Что вы представляете, когда слышите слово «Интернет»?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0024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ПАУТИНУ                                 15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714620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INTERNET EXPLORER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30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45281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СОЦИАЛЬНЫЕ СЕТИ             60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4214818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МОДЕМ                                   120</a:t>
            </a:r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4976823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YANDEX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RAMBLER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 т. д.   180                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5738829"/>
            <a:ext cx="8715436" cy="7620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ССЫЛКИ                                240</a:t>
            </a:r>
          </a:p>
          <a:p>
            <a:endParaRPr lang="ru-RU" sz="4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214291"/>
            <a:ext cx="5929354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БОЛЬШАЯ ИГРА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85860"/>
            <a:ext cx="4444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Что должен делать ученик?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78592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ХОРОШО УЧИТЬСЯ               45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213744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ВЫПОЛНЯТЬ Д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                   31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250068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СЛУШАТЬСЯ РОДИТЕЛЕЙ   12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2875639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ХОДИТЬ В ШКОЛУ                  8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42844" y="325059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НОСИТЬ ДНЕВНИК                 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86314" y="178592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ПРОГРАММИСТ                      58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86314" y="213744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ЧЕЛОВЕК                                23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86314" y="250068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ПОЛЬЗОВАТЕЛЬ                    11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2875639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УЧЕНИК                                     5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86314" y="325059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БИЛЛ ГЕЙТС                            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86314" y="1285860"/>
            <a:ext cx="378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Кто пишет программы?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643314"/>
            <a:ext cx="32791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 называют экран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компьютера?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2844" y="457200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МОНИТОР                                52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42844" y="492352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ДИСПЛЕЙ                                32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44" y="528676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ЖК                                             13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2844" y="564357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УСТРОЙСТВО ВЫВОДА         3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786314" y="4500570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ХОРОШИМ                              47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86314" y="4852090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ПЛОХИМ                                  24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786314" y="521532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ВЕСЁЛЫМ                               16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786314" y="5590283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ОЧЕНЬ ХОРОШИМ                10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786314" y="596523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ОЧЕНЬ ПЛОХИМ                     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6968" y="3857628"/>
            <a:ext cx="4377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Каким бывает настроение?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15272" y="214290"/>
            <a:ext cx="58060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214291"/>
            <a:ext cx="5929354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БОЛЬШАЯ ИГРА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85860"/>
            <a:ext cx="4444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Что должен делать ученик?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78592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ХОРОШО УЧИТЬСЯ               45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213744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ВЫПОЛНЯТЬ Д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                   31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250068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СЛУШАТЬСЯ РОДИТЕЛЕЙ   12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2875639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ХОДИТЬ В ШКОЛУ                  8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42844" y="325059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НОСИТЬ ДНЕВНИК                 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86314" y="178592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ПРОГРАММИСТ                      58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86314" y="213744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ЧЕЛОВЕК                                23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86314" y="250068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ПОЛЬЗОВАТЕЛЬ                    11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2875639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УЧЕНИК                                     5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86314" y="3250594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БИЛЛ ГЕЙТС                            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86314" y="1285860"/>
            <a:ext cx="378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Кто пишет программы?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643314"/>
            <a:ext cx="32791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 называют экран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компьютера?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2844" y="457200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МОНИТОР                                52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42844" y="492352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ДИСПЛЕЙ                                32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44" y="5286766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ЖК                                             13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2844" y="564357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УСТРОЙСТВО ВЫВОДА         3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786314" y="4500570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ХОРОШИМ                              47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86314" y="4852090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ПЛОХИМ                                  24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786314" y="521532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ВЕСЁЛЫМ                               16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786314" y="5590283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ОЧЕНЬ ХОРОШИМ                10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786314" y="5965238"/>
            <a:ext cx="4000528" cy="3749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ОЧЕНЬ ПЛОХИМ                     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6968" y="3857628"/>
            <a:ext cx="4377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Каким бывает настроение?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15272" y="214290"/>
            <a:ext cx="58060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928802"/>
            <a:ext cx="792958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ИГРУ!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253</Words>
  <Application>Microsoft Office PowerPoint</Application>
  <PresentationFormat>Экран (4:3)</PresentationFormat>
  <Paragraphs>129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32</cp:revision>
  <dcterms:created xsi:type="dcterms:W3CDTF">2010-11-29T19:30:14Z</dcterms:created>
  <dcterms:modified xsi:type="dcterms:W3CDTF">2010-12-01T21:07:41Z</dcterms:modified>
</cp:coreProperties>
</file>